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jE+4SYAqs3VqIll8CjjQfAdhDU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914700" y="2248025"/>
            <a:ext cx="1885500" cy="486900"/>
          </a:xfrm>
          <a:prstGeom prst="rect">
            <a:avLst/>
          </a:prstGeom>
          <a:solidFill>
            <a:srgbClr val="FFCC0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976850" y="2248025"/>
            <a:ext cx="19851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mtsrecruit.com</a:t>
            </a:r>
            <a:endParaRPr b="1" sz="2000">
              <a:solidFill>
                <a:srgbClr val="2D2D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2023-09-18T00:17:21Z</dcterms:created>
  <dc:creator>Carla Moran</dc:creator>
</cp:coreProperties>
</file>