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Montserrat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jS0eDvCyUQKtaZjKod/pIasgr7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font" Target="fonts/Montserrat-regular.fntdata"/><Relationship Id="rId7" Type="http://schemas.openxmlformats.org/officeDocument/2006/relationships/font" Target="fonts/Montserrat-bold.fntdata"/><Relationship Id="rId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129175" y="4982900"/>
            <a:ext cx="31080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CC0F"/>
                </a:solidFill>
                <a:latin typeface="Montserrat"/>
                <a:ea typeface="Montserrat"/>
                <a:cs typeface="Montserrat"/>
                <a:sym typeface="Montserrat"/>
              </a:rPr>
              <a:t>mtsrecruit.com</a:t>
            </a:r>
            <a:endParaRPr b="1" sz="2800">
              <a:solidFill>
                <a:srgbClr val="FFCC0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2023-09-18T00:17:21Z</dcterms:created>
  <dc:creator>Carla Moran</dc:creator>
</cp:coreProperties>
</file>